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6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06" r:id="rId11"/>
    <p:sldId id="304" r:id="rId12"/>
    <p:sldId id="305" r:id="rId13"/>
    <p:sldId id="303" r:id="rId14"/>
    <p:sldId id="292" r:id="rId15"/>
    <p:sldId id="301" r:id="rId16"/>
    <p:sldId id="300" r:id="rId17"/>
    <p:sldId id="296" r:id="rId18"/>
    <p:sldId id="264" r:id="rId19"/>
    <p:sldId id="295" r:id="rId20"/>
    <p:sldId id="293" r:id="rId21"/>
    <p:sldId id="294" r:id="rId22"/>
    <p:sldId id="291" r:id="rId23"/>
    <p:sldId id="282" r:id="rId24"/>
    <p:sldId id="257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84201" autoAdjust="0"/>
  </p:normalViewPr>
  <p:slideViewPr>
    <p:cSldViewPr snapToGrid="0">
      <p:cViewPr>
        <p:scale>
          <a:sx n="64" d="100"/>
          <a:sy n="64" d="100"/>
        </p:scale>
        <p:origin x="5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</a:t>
            </a:r>
            <a:r>
              <a:rPr kumimoji="1" lang="ja-JP" altLang="en-US"/>
              <a:t>おいて、私たちは大きく成長することができました。</a:t>
            </a:r>
            <a:endParaRPr kumimoji="1" lang="en-US" altLang="ja-JP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sv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髙見澤担当部分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リーダー担当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0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13705-F433-E334-8681-040B5BC7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馬屋原担当部分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7D50DD-4A24-B101-E281-0B7E006F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DBA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</a:rPr>
              <a:t>品質管理担当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6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98640-DFC1-5CB7-A7CF-B6928F57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川田担当部分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C1F22F-0B6A-D011-3967-A1995760D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構成管理担当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05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DE2ED-F5AF-918B-844A-540BDEA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鴨担当部分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990FDF-1F94-7146-E5DC-BBF50B09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コミュニケーション管理・発表担当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678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サンリオキャラクターの切り身ちゃん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兄の事が好きなので、貴重なお小遣いを使い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タスク管理アプリの作成を依頼した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6" y="667573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46749">
            <a:off x="797527" y="2167708"/>
            <a:ext cx="112273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500" b="1" dirty="0"/>
              <a:t>版権フリー</a:t>
            </a:r>
            <a:r>
              <a:rPr kumimoji="1" lang="en-US" altLang="ja-JP" sz="11500" b="1" dirty="0"/>
              <a:t>!?</a:t>
            </a:r>
            <a:endParaRPr kumimoji="1" lang="ja-JP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95448" y="2756199"/>
            <a:ext cx="57923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4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（</a:t>
            </a:r>
            <a:r>
              <a:rPr kumimoji="1" lang="en-US" altLang="ja-JP" sz="4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4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4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  <a:r>
              <a:rPr kumimoji="1" lang="ja-JP" altLang="en-US" sz="4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）</a:t>
            </a:r>
            <a:endParaRPr kumimoji="1" lang="en-US" altLang="ja-JP" sz="44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S明朝B" panose="02020800000000000000" pitchFamily="18" charset="-128"/>
              <a:ea typeface="HGS明朝B" panose="02020800000000000000" pitchFamily="18" charset="-128"/>
              <a:cs typeface="+mn-cs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490246" y="2467669"/>
            <a:ext cx="1245476" cy="512175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2703" y="4332916"/>
            <a:ext cx="1676339" cy="465900"/>
          </a:xfrm>
          <a:prstGeom prst="wedgeEllipseCallout">
            <a:avLst>
              <a:gd name="adj1" fmla="val -34756"/>
              <a:gd name="adj2" fmla="val -883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/>
          </a:bodyPr>
          <a:lstStyle/>
          <a:p>
            <a:pPr algn="ctr"/>
            <a:r>
              <a:rPr kumimoji="1" lang="ja-JP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ja-JP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追加したもの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612" y="1622888"/>
            <a:ext cx="2716220" cy="507704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E0834C-3FED-AAFA-3473-40AE44B9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359" y="227275"/>
            <a:ext cx="2716219" cy="173575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828307" y="583324"/>
            <a:ext cx="182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ボイスロイド、タイムジャッジ部分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苦労したとこ</a:t>
            </a:r>
          </a:p>
        </p:txBody>
      </p:sp>
    </p:spTree>
    <p:extLst>
      <p:ext uri="{BB962C8B-B14F-4D97-AF65-F5344CB8AC3E}">
        <p14:creationId xmlns:p14="http://schemas.microsoft.com/office/powerpoint/2010/main" val="55113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デモンストレーション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665112-97D8-4C4A-DEED-68F3B52D4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実際にアプリを使って説明</a:t>
            </a:r>
            <a:endParaRPr kumimoji="1" lang="en-US" altLang="ja-JP" dirty="0"/>
          </a:p>
          <a:p>
            <a:r>
              <a:rPr lang="ja-JP" altLang="en-US" dirty="0"/>
              <a:t>しっかりおふざけ</a:t>
            </a:r>
            <a:endParaRPr lang="en-US" altLang="ja-JP" dirty="0"/>
          </a:p>
          <a:p>
            <a:r>
              <a:rPr lang="ja-JP" altLang="en-US" dirty="0"/>
              <a:t>要検討部分</a:t>
            </a:r>
            <a:endParaRPr lang="en-US" altLang="ja-JP" dirty="0"/>
          </a:p>
          <a:p>
            <a:r>
              <a:rPr lang="ja-JP" altLang="en-US" dirty="0"/>
              <a:t>画面制御（鴨）リモート制御リクエストで各々の担当部分デモスト</a:t>
            </a:r>
            <a:endParaRPr lang="en-US" altLang="ja-JP" dirty="0"/>
          </a:p>
          <a:p>
            <a:r>
              <a:rPr lang="ja-JP" altLang="en-US" dirty="0"/>
              <a:t>工夫点、もっとしたかったこと（反省）</a:t>
            </a:r>
            <a:endParaRPr lang="en-US" altLang="ja-JP" dirty="0"/>
          </a:p>
          <a:p>
            <a:r>
              <a:rPr lang="en-US" altLang="ja-JP" dirty="0" err="1"/>
              <a:t>Timejudgeservlet</a:t>
            </a:r>
            <a:r>
              <a:rPr lang="ja-JP" altLang="en-US" dirty="0"/>
              <a:t>のソースをエンドロールみたいにして供養する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9525000" y="1779289"/>
            <a:ext cx="1828800" cy="1814732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5181600" y="1779289"/>
            <a:ext cx="1828800" cy="18147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181100" y="1779289"/>
            <a:ext cx="1828800" cy="1814732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300" y="2229455"/>
            <a:ext cx="914400" cy="914400"/>
          </a:xfrm>
        </p:spPr>
      </p:pic>
      <p:pic>
        <p:nvPicPr>
          <p:cNvPr id="7" name="グラフィックス 6" descr="歯車付きの頭 枠線">
            <a:extLst>
              <a:ext uri="{FF2B5EF4-FFF2-40B4-BE49-F238E27FC236}">
                <a16:creationId xmlns:a16="http://schemas.microsoft.com/office/drawing/2014/main" id="{C80B6583-2DC2-05D5-AB59-673B7526E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0" y="1948101"/>
            <a:ext cx="914400" cy="914400"/>
          </a:xfrm>
          <a:prstGeom prst="rect">
            <a:avLst/>
          </a:prstGeom>
        </p:spPr>
      </p:pic>
      <p:pic>
        <p:nvPicPr>
          <p:cNvPr id="9" name="グラフィックス 8" descr="アイデア 枠線">
            <a:extLst>
              <a:ext uri="{FF2B5EF4-FFF2-40B4-BE49-F238E27FC236}">
                <a16:creationId xmlns:a16="http://schemas.microsoft.com/office/drawing/2014/main" id="{D3783503-1C8D-7AEC-21B0-D3739F553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9400" y="2574113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2229455"/>
            <a:ext cx="914400" cy="914400"/>
          </a:xfrm>
          <a:prstGeom prst="rect">
            <a:avLst/>
          </a:prstGeom>
        </p:spPr>
      </p:pic>
      <p:sp>
        <p:nvSpPr>
          <p:cNvPr id="18" name="矢印: 左カーブ 17">
            <a:extLst>
              <a:ext uri="{FF2B5EF4-FFF2-40B4-BE49-F238E27FC236}">
                <a16:creationId xmlns:a16="http://schemas.microsoft.com/office/drawing/2014/main" id="{D5E61937-6C2F-2819-192D-52FAA179BA23}"/>
              </a:ext>
            </a:extLst>
          </p:cNvPr>
          <p:cNvSpPr/>
          <p:nvPr/>
        </p:nvSpPr>
        <p:spPr>
          <a:xfrm rot="19104526">
            <a:off x="10681814" y="1999344"/>
            <a:ext cx="357676" cy="521832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1" name="矢印: 左カーブ 20">
            <a:extLst>
              <a:ext uri="{FF2B5EF4-FFF2-40B4-BE49-F238E27FC236}">
                <a16:creationId xmlns:a16="http://schemas.microsoft.com/office/drawing/2014/main" id="{21582B9E-8623-84C8-121D-D31AE436E3C7}"/>
              </a:ext>
            </a:extLst>
          </p:cNvPr>
          <p:cNvSpPr/>
          <p:nvPr/>
        </p:nvSpPr>
        <p:spPr>
          <a:xfrm rot="8280799">
            <a:off x="9895939" y="2914022"/>
            <a:ext cx="357676" cy="521832"/>
          </a:xfrm>
          <a:prstGeom prst="curved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F99AB19-18D6-1960-8A1C-8AD32C48EE73}"/>
              </a:ext>
            </a:extLst>
          </p:cNvPr>
          <p:cNvSpPr txBox="1"/>
          <p:nvPr/>
        </p:nvSpPr>
        <p:spPr>
          <a:xfrm>
            <a:off x="1102415" y="3723884"/>
            <a:ext cx="19861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計画力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5" name="減算記号 24">
            <a:extLst>
              <a:ext uri="{FF2B5EF4-FFF2-40B4-BE49-F238E27FC236}">
                <a16:creationId xmlns:a16="http://schemas.microsoft.com/office/drawing/2014/main" id="{1F62CC44-F7E5-87D8-1960-BDC24B500618}"/>
              </a:ext>
            </a:extLst>
          </p:cNvPr>
          <p:cNvSpPr/>
          <p:nvPr/>
        </p:nvSpPr>
        <p:spPr>
          <a:xfrm>
            <a:off x="1726924" y="4242749"/>
            <a:ext cx="737152" cy="159026"/>
          </a:xfrm>
          <a:prstGeom prst="mathMinus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4470710" y="3723883"/>
            <a:ext cx="34278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25929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4C0DD87-4905-3E36-5147-D2FB5D90E3DB}"/>
              </a:ext>
            </a:extLst>
          </p:cNvPr>
          <p:cNvSpPr txBox="1"/>
          <p:nvPr/>
        </p:nvSpPr>
        <p:spPr>
          <a:xfrm>
            <a:off x="9560615" y="3723883"/>
            <a:ext cx="198617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技術力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9" name="減算記号 28">
            <a:extLst>
              <a:ext uri="{FF2B5EF4-FFF2-40B4-BE49-F238E27FC236}">
                <a16:creationId xmlns:a16="http://schemas.microsoft.com/office/drawing/2014/main" id="{5D2B5E93-EEC8-391F-3335-B1FAD238ABDF}"/>
              </a:ext>
            </a:extLst>
          </p:cNvPr>
          <p:cNvSpPr/>
          <p:nvPr/>
        </p:nvSpPr>
        <p:spPr>
          <a:xfrm>
            <a:off x="10149509" y="4225929"/>
            <a:ext cx="737152" cy="159026"/>
          </a:xfrm>
          <a:prstGeom prst="mathMinu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・仕様書、設計書の重要性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・スケジュールへの意識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・情報共有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・共通認識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 　・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slack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の活用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・意見交換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666871" y="4507283"/>
            <a:ext cx="3545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・コーディング力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・分析力、解決力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背景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システム開発目的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妹概要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開発環境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システム概要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デモンストレーション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kumimoji="1" lang="ja-JP" altLang="en-US" dirty="0">
                <a:solidFill>
                  <a:schemeClr val="bg1"/>
                </a:solidFill>
              </a:rPr>
              <a:t>まとめ</a:t>
            </a:r>
            <a:endParaRPr kumimoji="1"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謝辞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8422"/>
            <a:ext cx="10515600" cy="1325563"/>
          </a:xfrm>
        </p:spPr>
        <p:txBody>
          <a:bodyPr/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BB007-0026-15DB-D9E5-697F61C0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07A4AA-7DAE-26DC-8E63-E1D1B5EF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今回の研修にあたり、丁寧な講義をして下さった冨原講師に深謝します。また、これまでの研修を通して一戸講師にも仔細にわたってご指導、ご協力いただきました。ここに感謝の意を表します。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加えてこのような研修の機会を設けていただいた、株式会社</a:t>
            </a:r>
            <a:r>
              <a:rPr lang="en-US" altLang="ja-JP" dirty="0"/>
              <a:t>SE</a:t>
            </a:r>
            <a:r>
              <a:rPr lang="ja-JP" altLang="en-US" dirty="0"/>
              <a:t>プラス、各所属企業様に感謝いたします。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5253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solidFill>
                  <a:schemeClr val="bg1"/>
                </a:solidFill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</a:rPr>
              <a:t>報連相</a:t>
            </a:r>
            <a:r>
              <a:rPr kumimoji="1" lang="ja-JP" altLang="en-US" dirty="0">
                <a:solidFill>
                  <a:schemeClr val="bg1"/>
                </a:solidFill>
              </a:rPr>
              <a:t>を適切にするわ！</a:t>
            </a:r>
            <a:endParaRPr kumimoji="1"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・</a:t>
            </a:r>
            <a:r>
              <a:rPr lang="ja-JP" altLang="en-US" dirty="0">
                <a:solidFill>
                  <a:srgbClr val="FF0000"/>
                </a:solidFill>
              </a:rPr>
              <a:t>スケジュール</a:t>
            </a:r>
            <a:r>
              <a:rPr lang="ja-JP" altLang="en-US" dirty="0">
                <a:solidFill>
                  <a:schemeClr val="bg1"/>
                </a:solidFill>
              </a:rPr>
              <a:t>と</a:t>
            </a:r>
            <a:r>
              <a:rPr lang="ja-JP" altLang="en-US" dirty="0">
                <a:solidFill>
                  <a:srgbClr val="FF0000"/>
                </a:solidFill>
              </a:rPr>
              <a:t>進捗</a:t>
            </a:r>
            <a:r>
              <a:rPr lang="ja-JP" altLang="en-US" dirty="0">
                <a:solidFill>
                  <a:schemeClr val="bg1"/>
                </a:solidFill>
              </a:rPr>
              <a:t>を強く意識して、遅れそうになればその　　　　　　　　　　　　　　　　　　　　　　　　　　　   　　　　　　　　　　　 　　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　</a:t>
            </a:r>
            <a:r>
              <a:rPr lang="ja-JP" altLang="en-US" dirty="0">
                <a:solidFill>
                  <a:srgbClr val="FF0000"/>
                </a:solidFill>
              </a:rPr>
              <a:t>相談</a:t>
            </a:r>
            <a:r>
              <a:rPr lang="ja-JP" altLang="en-US" dirty="0">
                <a:solidFill>
                  <a:schemeClr val="bg1"/>
                </a:solidFill>
              </a:rPr>
              <a:t>もすぐにするわ！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・疑問点はたくさん聞くわ！でも、ただ聞くだけでなく、</a:t>
            </a:r>
            <a:r>
              <a:rPr lang="ja-JP" altLang="en-US" dirty="0">
                <a:solidFill>
                  <a:srgbClr val="FF0000"/>
                </a:solidFill>
              </a:rPr>
              <a:t>要点</a:t>
            </a:r>
            <a:r>
              <a:rPr lang="ja-JP" altLang="en-US" dirty="0">
                <a:solidFill>
                  <a:schemeClr val="bg1"/>
                </a:solidFill>
              </a:rPr>
              <a:t>を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　まとめ</a:t>
            </a:r>
            <a:r>
              <a:rPr lang="ja-JP" altLang="en-US" dirty="0">
                <a:solidFill>
                  <a:srgbClr val="FF0000"/>
                </a:solidFill>
              </a:rPr>
              <a:t>端的</a:t>
            </a:r>
            <a:r>
              <a:rPr lang="ja-JP" altLang="en-US" dirty="0">
                <a:solidFill>
                  <a:schemeClr val="bg1"/>
                </a:solidFill>
              </a:rPr>
              <a:t>に伝えることも意識するわよ♡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・</a:t>
            </a:r>
            <a:r>
              <a:rPr lang="en-US" altLang="ja-JP" dirty="0">
                <a:solidFill>
                  <a:schemeClr val="bg1"/>
                </a:solidFill>
              </a:rPr>
              <a:t>3</a:t>
            </a:r>
            <a:r>
              <a:rPr lang="ja-JP" altLang="en-US" dirty="0">
                <a:solidFill>
                  <a:schemeClr val="bg1"/>
                </a:solidFill>
              </a:rPr>
              <a:t>か月の研修で得たものを会社に</a:t>
            </a:r>
            <a:r>
              <a:rPr lang="ja-JP" altLang="en-US" dirty="0">
                <a:solidFill>
                  <a:srgbClr val="FF0000"/>
                </a:solidFill>
              </a:rPr>
              <a:t>還元</a:t>
            </a:r>
            <a:r>
              <a:rPr lang="ja-JP" altLang="en-US" dirty="0">
                <a:solidFill>
                  <a:schemeClr val="bg1"/>
                </a:solidFill>
              </a:rPr>
              <a:t>するように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bg1"/>
                </a:solidFill>
              </a:rPr>
              <a:t>　頑張るわよー！♡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6D671B-506B-343A-BD08-3330D816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絶対いいだろって部分を突っ込まれている部分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BF4B8B-D3DE-2B64-EE7C-36F5EE1D4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6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※</a:t>
            </a:r>
            <a:r>
              <a:rPr kumimoji="1" lang="ja-JP" altLang="en-US" dirty="0">
                <a:solidFill>
                  <a:schemeClr val="bg1"/>
                </a:solidFill>
              </a:rPr>
              <a:t>今聞いていただいてる方々には上記のような上司はいません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6234F7-E061-CDFB-35E8-E788CA4C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タスク管理できていない部分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E85170-BBBC-25F4-AE36-17403315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530E79-EB5A-0CF7-2E59-2CE208AA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6E078-4F2F-7480-99A3-998836A8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-108985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1510</TotalTime>
  <Words>1280</Words>
  <Application>Microsoft Office PowerPoint</Application>
  <PresentationFormat>ワイド画面</PresentationFormat>
  <Paragraphs>245</Paragraphs>
  <Slides>24</Slides>
  <Notes>12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6" baseType="lpstr">
      <vt:lpstr>HGS明朝B</vt:lpstr>
      <vt:lpstr>HGS明朝E</vt:lpstr>
      <vt:lpstr>HG創英角ﾎﾟｯﾌﾟ体</vt:lpstr>
      <vt:lpstr>HG明朝B</vt:lpstr>
      <vt:lpstr>HG明朝E</vt:lpstr>
      <vt:lpstr>メイリオ</vt:lpstr>
      <vt:lpstr>游ゴシック</vt:lpstr>
      <vt:lpstr>游ゴシック Light</vt:lpstr>
      <vt:lpstr>游明朝</vt:lpstr>
      <vt:lpstr>游明朝 Demibold</vt:lpstr>
      <vt:lpstr>Arial</vt:lpstr>
      <vt:lpstr>Office テーマ</vt:lpstr>
      <vt:lpstr>PowerPoint プレゼンテーション</vt:lpstr>
      <vt:lpstr>目次</vt:lpstr>
      <vt:lpstr>絶対いいだろって部分を突っ込まれている部分</vt:lpstr>
      <vt:lpstr>口うるさい上司は苦手ですか…?？</vt:lpstr>
      <vt:lpstr>タスク管理できていない部分</vt:lpstr>
      <vt:lpstr>タスク管理できてますか…?？</vt:lpstr>
      <vt:lpstr>妹</vt:lpstr>
      <vt:lpstr>妹は好きですか…？ 妹は好きですか…？</vt:lpstr>
      <vt:lpstr>PowerPoint プレゼンテーション</vt:lpstr>
      <vt:lpstr>髙見澤担当部分</vt:lpstr>
      <vt:lpstr>馬屋原担当部分</vt:lpstr>
      <vt:lpstr>川田担当部分</vt:lpstr>
      <vt:lpstr>鴨担当部分</vt:lpstr>
      <vt:lpstr>妹ちゃんのプロフィール</vt:lpstr>
      <vt:lpstr>開発環境・技術スタック</vt:lpstr>
      <vt:lpstr>タスク管理アプリに 追加したもの</vt:lpstr>
      <vt:lpstr>ボイスロイド、タイムジャッジ部分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実務に向けた誓い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19</cp:revision>
  <dcterms:created xsi:type="dcterms:W3CDTF">2022-06-06T00:13:08Z</dcterms:created>
  <dcterms:modified xsi:type="dcterms:W3CDTF">2022-06-23T00:23:33Z</dcterms:modified>
</cp:coreProperties>
</file>